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2b9174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2475a7961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4756ea62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473603169e.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2474c1fac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2475b36df9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2476f92263e.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640ce9ab.png"/><Relationship Id="rId3" Type="http://schemas.openxmlformats.org/officeDocument/2006/relationships/image" Target="../media/file247bc10cde.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2f33c8d9.png"/><Relationship Id="rId3" Type="http://schemas.openxmlformats.org/officeDocument/2006/relationships/image" Target="../media/file24770c736c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26dcb7b4.png"/><Relationship Id="rId3" Type="http://schemas.openxmlformats.org/officeDocument/2006/relationships/image" Target="../media/file24764a09e5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6cfc5a52.png"/><Relationship Id="rId3" Type="http://schemas.openxmlformats.org/officeDocument/2006/relationships/image" Target="../media/file2472b8df5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74e98e92.png"/><Relationship Id="rId3" Type="http://schemas.openxmlformats.org/officeDocument/2006/relationships/image" Target="../media/file247118f4f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57992994.png"/><Relationship Id="rId3" Type="http://schemas.openxmlformats.org/officeDocument/2006/relationships/image" Target="../media/file247878e07a.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37d96dee.png"/><Relationship Id="rId3" Type="http://schemas.openxmlformats.org/officeDocument/2006/relationships/image" Target="../media/file24723c040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24722e51007.png"/><Relationship Id="rId3" Type="http://schemas.openxmlformats.org/officeDocument/2006/relationships/image" Target="../media/file2476c7f4d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18f7bf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312185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faff0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67d45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277cd0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7355ecca.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247e2cfcee.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38,537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419.8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299,647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06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02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06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123 triages made. This is an increase of 34 triages compared to the previous day (89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03 September there were 625 triages to NHS Pathways for COVID-19, this is an average of 89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06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2020-09-06T22:48:46Z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